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274" r:id="rId3"/>
    <p:sldId id="536" r:id="rId4"/>
    <p:sldId id="537" r:id="rId5"/>
    <p:sldId id="538" r:id="rId6"/>
    <p:sldId id="499" r:id="rId7"/>
    <p:sldId id="539" r:id="rId8"/>
    <p:sldId id="540" r:id="rId9"/>
    <p:sldId id="541" r:id="rId10"/>
    <p:sldId id="542" r:id="rId11"/>
    <p:sldId id="543" r:id="rId12"/>
    <p:sldId id="379" r:id="rId13"/>
    <p:sldId id="380" r:id="rId14"/>
    <p:sldId id="395" r:id="rId15"/>
    <p:sldId id="363" r:id="rId16"/>
    <p:sldId id="394" r:id="rId17"/>
    <p:sldId id="378" r:id="rId18"/>
    <p:sldId id="398" r:id="rId19"/>
    <p:sldId id="396" r:id="rId20"/>
    <p:sldId id="399" r:id="rId21"/>
    <p:sldId id="383" r:id="rId22"/>
    <p:sldId id="365" r:id="rId23"/>
    <p:sldId id="400" r:id="rId24"/>
    <p:sldId id="478" r:id="rId25"/>
    <p:sldId id="479" r:id="rId26"/>
    <p:sldId id="472" r:id="rId27"/>
    <p:sldId id="438" r:id="rId28"/>
    <p:sldId id="441" r:id="rId29"/>
    <p:sldId id="442" r:id="rId30"/>
    <p:sldId id="465" r:id="rId31"/>
    <p:sldId id="480" r:id="rId32"/>
    <p:sldId id="481" r:id="rId33"/>
    <p:sldId id="444" r:id="rId34"/>
    <p:sldId id="482" r:id="rId35"/>
    <p:sldId id="483" r:id="rId36"/>
    <p:sldId id="484" r:id="rId37"/>
    <p:sldId id="440" r:id="rId38"/>
    <p:sldId id="485" r:id="rId39"/>
    <p:sldId id="486" r:id="rId40"/>
    <p:sldId id="487" r:id="rId41"/>
    <p:sldId id="488" r:id="rId42"/>
    <p:sldId id="489" r:id="rId43"/>
    <p:sldId id="490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CC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13F0C4-E324-4EA6-BAA2-38361B22F73E}" v="88" dt="2026-01-14T10:37:51.640"/>
    <p1510:client id="{89A6CDE8-3744-4B9F-92F8-69081F5311DA}" v="1" dt="2026-01-14T13:21:06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1:09.737" v="185" actId="1076"/>
      <pc:docMkLst>
        <pc:docMk/>
      </pc:docMkLst>
      <pc:sldChg chg="modSp mod">
        <pc:chgData name="Glen Jones" userId="e846aaca-4b24-4b13-b0d0-f2308e16b284" providerId="ADAL" clId="{ED47ACC3-9597-4D89-A1DC-43CF280EF274}" dt="2026-01-14T08:47:30.392" v="32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08:47:30.392" v="3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add del mod">
        <pc:chgData name="Glen Jones" userId="e846aaca-4b24-4b13-b0d0-f2308e16b284" providerId="ADAL" clId="{ED47ACC3-9597-4D89-A1DC-43CF280EF274}" dt="2026-01-14T13:21:04.790" v="183" actId="47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1-14T08:48:04.802" v="35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30:53.386" v="52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30:53.386" v="52"/>
          <ac:picMkLst>
            <pc:docMk/>
            <pc:sldMk cId="2515382227" sldId="390"/>
            <ac:picMk id="7" creationId="{9035F223-8327-103F-8951-24C237923933}"/>
          </ac:picMkLst>
        </pc:picChg>
        <pc:picChg chg="del">
          <ac:chgData name="Glen Jones" userId="e846aaca-4b24-4b13-b0d0-f2308e16b284" providerId="ADAL" clId="{ED47ACC3-9597-4D89-A1DC-43CF280EF274}" dt="2026-01-14T10:30:42.700" v="51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35:55.769" v="9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0:35:52.489" v="9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4T10:36:05.935" v="96" actId="14100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0:36:01.863" v="94" actId="1076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4T10:35:57.836" v="93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0:27:02.452" v="38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0:27:02.445" v="37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419257661" sldId="443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4T10:36:27.620" v="102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4T10:36:20.439" v="99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0:36:22.651" v="100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4T10:36:24.870" v="101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0:36:18.120" v="98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4T10:36:15.880" v="97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4T10:36:53.229" v="108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4T10:36:51.425" v="107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4T10:36:44.822" v="104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0:36:49.309" v="106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0:36:42.180" v="103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4T10:36:47.303" v="105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del">
        <pc:chgData name="Glen Jones" userId="e846aaca-4b24-4b13-b0d0-f2308e16b284" providerId="ADAL" clId="{ED47ACC3-9597-4D89-A1DC-43CF280EF274}" dt="2026-01-14T13:20:56.761" v="182" actId="47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920703650" sldId="447"/>
            <ac:spMk id="4" creationId="{B6AB7543-3524-EB49-499A-D6D5D7DE0A7A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001010422" sldId="468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593528737" sldId="477"/>
        </pc:sldMkLst>
      </pc:sldChg>
      <pc:sldChg chg="addSp modSp mod">
        <pc:chgData name="Glen Jones" userId="e846aaca-4b24-4b13-b0d0-f2308e16b284" providerId="ADAL" clId="{ED47ACC3-9597-4D89-A1DC-43CF280EF274}" dt="2026-01-14T13:21:09.737" v="185" actId="1076"/>
        <pc:sldMkLst>
          <pc:docMk/>
          <pc:sldMk cId="2634177903" sldId="490"/>
        </pc:sldMkLst>
        <pc:spChg chg="add mod">
          <ac:chgData name="Glen Jones" userId="e846aaca-4b24-4b13-b0d0-f2308e16b284" providerId="ADAL" clId="{ED47ACC3-9597-4D89-A1DC-43CF280EF274}" dt="2026-01-14T13:21:09.737" v="185" actId="1076"/>
          <ac:spMkLst>
            <pc:docMk/>
            <pc:sldMk cId="2634177903" sldId="490"/>
            <ac:spMk id="2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61501088" sldId="491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4T10:27:02.590" v="41" actId="27636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4T10:31:20.130" v="56"/>
          <ac:spMkLst>
            <pc:docMk/>
            <pc:sldMk cId="2568301916" sldId="491"/>
            <ac:spMk id="6" creationId="{3A228511-19A4-1D35-57FF-58B514EA4CC3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4T10:27:02.596" v="42" actId="27636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4T10:31:35.170" v="5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061939290" sldId="49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138331753" sldId="493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4T10:27:02.610" v="43" actId="27636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4T10:32:18.946" v="68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4T10:31:40.767" v="60"/>
          <ac:spMkLst>
            <pc:docMk/>
            <pc:sldMk cId="2241821432" sldId="493"/>
            <ac:spMk id="6" creationId="{1D157186-8998-4302-520D-C730E72C9A14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4T10:27:02.621" v="44" actId="27636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4T10:32:30.216" v="69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4T10:31:43.127" v="61"/>
          <ac:spMkLst>
            <pc:docMk/>
            <pc:sldMk cId="403202132" sldId="494"/>
            <ac:spMk id="6" creationId="{0B1D1DEF-3710-CDA9-03B8-E43CA1BA6A53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504844037" sldId="49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17844777" sldId="495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4T10:35:29.291" v="83" actId="207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4T10:35:00.295" v="77" actId="27636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4T10:32:34.493" v="70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4T10:31:45.660" v="62"/>
          <ac:spMkLst>
            <pc:docMk/>
            <pc:sldMk cId="3749754028" sldId="495"/>
            <ac:spMk id="6" creationId="{9B260382-1E99-0815-A95C-1EFB80EE5B7A}"/>
          </ac:spMkLst>
        </pc:spChg>
      </pc:sldChg>
      <pc:sldChg chg="modSp add del mod">
        <pc:chgData name="Glen Jones" userId="e846aaca-4b24-4b13-b0d0-f2308e16b284" providerId="ADAL" clId="{ED47ACC3-9597-4D89-A1DC-43CF280EF274}" dt="2026-01-14T10:35:22.850" v="81" actId="4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4T10:35:03.706" v="79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4T10:32:40.460" v="71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4T10:31:47.844" v="63"/>
          <ac:spMkLst>
            <pc:docMk/>
            <pc:sldMk cId="1324055852" sldId="496"/>
            <ac:spMk id="6" creationId="{4DB39D47-B7F1-2791-B8A1-6D3B07F5F7A5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822011652" sldId="49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84615686" sldId="497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4T10:27:02.720" v="47" actId="27636"/>
          <ac:spMkLst>
            <pc:docMk/>
            <pc:sldMk cId="1828470508" sldId="497"/>
            <ac:spMk id="4" creationId="{494A4463-E8FC-2AE0-676F-AFD074EAE6DA}"/>
          </ac:spMkLst>
        </pc:spChg>
        <pc:spChg chg="mod">
          <ac:chgData name="Glen Jones" userId="e846aaca-4b24-4b13-b0d0-f2308e16b284" providerId="ADAL" clId="{ED47ACC3-9597-4D89-A1DC-43CF280EF274}" dt="2026-01-14T10:32:44.218" v="72"/>
          <ac:spMkLst>
            <pc:docMk/>
            <pc:sldMk cId="1828470508" sldId="497"/>
            <ac:spMk id="5" creationId="{71B4C90C-075B-282E-1488-8DF72CDAB307}"/>
          </ac:spMkLst>
        </pc:spChg>
        <pc:spChg chg="mod">
          <ac:chgData name="Glen Jones" userId="e846aaca-4b24-4b13-b0d0-f2308e16b284" providerId="ADAL" clId="{ED47ACC3-9597-4D89-A1DC-43CF280EF274}" dt="2026-01-14T10:31:49.690" v="64"/>
          <ac:spMkLst>
            <pc:docMk/>
            <pc:sldMk cId="1828470508" sldId="497"/>
            <ac:spMk id="6" creationId="{25B6BE15-6652-C912-7D80-11620FE8D4D8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3150721" sldId="498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4T10:27:02.745" v="48" actId="27636"/>
          <ac:spMkLst>
            <pc:docMk/>
            <pc:sldMk cId="3713948267" sldId="498"/>
            <ac:spMk id="4" creationId="{A3A032BE-45F2-618F-B263-4D811E012B42}"/>
          </ac:spMkLst>
        </pc:spChg>
        <pc:spChg chg="mod">
          <ac:chgData name="Glen Jones" userId="e846aaca-4b24-4b13-b0d0-f2308e16b284" providerId="ADAL" clId="{ED47ACC3-9597-4D89-A1DC-43CF280EF274}" dt="2026-01-14T10:32:48.640" v="73"/>
          <ac:spMkLst>
            <pc:docMk/>
            <pc:sldMk cId="3713948267" sldId="498"/>
            <ac:spMk id="5" creationId="{14C9D17A-9B48-D781-0D6B-5DB7334380CE}"/>
          </ac:spMkLst>
        </pc:spChg>
        <pc:spChg chg="mod">
          <ac:chgData name="Glen Jones" userId="e846aaca-4b24-4b13-b0d0-f2308e16b284" providerId="ADAL" clId="{ED47ACC3-9597-4D89-A1DC-43CF280EF274}" dt="2026-01-14T10:31:52.602" v="65"/>
          <ac:spMkLst>
            <pc:docMk/>
            <pc:sldMk cId="3713948267" sldId="498"/>
            <ac:spMk id="6" creationId="{B3C30069-7896-EC4C-668E-8244A66677D9}"/>
          </ac:spMkLst>
        </pc:sp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1617769499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982089833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220470907" sldId="50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65012150" sldId="501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575022731" sldId="50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118973019" sldId="503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1214792120" sldId="529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3817707814" sldId="530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1982744053" sldId="531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284841469" sldId="532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796667336" sldId="533"/>
        </pc:sldMkLst>
      </pc:sldChg>
      <pc:sldChg chg="add del">
        <pc:chgData name="Glen Jones" userId="e846aaca-4b24-4b13-b0d0-f2308e16b284" providerId="ADAL" clId="{ED47ACC3-9597-4D89-A1DC-43CF280EF274}" dt="2026-01-14T13:21:04.790" v="183" actId="47"/>
        <pc:sldMkLst>
          <pc:docMk/>
          <pc:sldMk cId="4273821293" sldId="534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1245596646" sldId="535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245596646" sldId="535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4T10:27:02.555" v="39" actId="27636"/>
          <ac:spMkLst>
            <pc:docMk/>
            <pc:sldMk cId="1245596646" sldId="535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245596646" sldId="535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4T10:31:10.880" v="55" actId="207"/>
          <ac:spMkLst>
            <pc:docMk/>
            <pc:sldMk cId="1245596646" sldId="535"/>
            <ac:spMk id="6" creationId="{BF7F3C36-ABA6-AD2E-E92D-FC8372469D60}"/>
          </ac:spMkLst>
        </pc:sp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2845178778" sldId="536"/>
        </pc:sldMkLst>
      </pc:sldChg>
      <pc:sldChg chg="modSp add mod">
        <pc:chgData name="Glen Jones" userId="e846aaca-4b24-4b13-b0d0-f2308e16b284" providerId="ADAL" clId="{ED47ACC3-9597-4D89-A1DC-43CF280EF274}" dt="2026-01-14T10:38:02.469" v="180" actId="20577"/>
        <pc:sldMkLst>
          <pc:docMk/>
          <pc:sldMk cId="3392112947" sldId="537"/>
        </pc:sldMkLst>
        <pc:graphicFrameChg chg="modGraphic">
          <ac:chgData name="Glen Jones" userId="e846aaca-4b24-4b13-b0d0-f2308e16b284" providerId="ADAL" clId="{ED47ACC3-9597-4D89-A1DC-43CF280EF274}" dt="2026-01-14T10:38:02.469" v="180" actId="20577"/>
          <ac:graphicFrameMkLst>
            <pc:docMk/>
            <pc:sldMk cId="3392112947" sldId="537"/>
            <ac:graphicFrameMk id="4" creationId="{1C2DFAEE-D3BE-8166-CD9E-100D7311CE0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4T10:38:09.052" v="181" actId="20577"/>
        <pc:sldMkLst>
          <pc:docMk/>
          <pc:sldMk cId="3812020744" sldId="538"/>
        </pc:sldMkLst>
        <pc:graphicFrameChg chg="modGraphic">
          <ac:chgData name="Glen Jones" userId="e846aaca-4b24-4b13-b0d0-f2308e16b284" providerId="ADAL" clId="{ED47ACC3-9597-4D89-A1DC-43CF280EF274}" dt="2026-01-14T10:38:09.052" v="181" actId="20577"/>
          <ac:graphicFrameMkLst>
            <pc:docMk/>
            <pc:sldMk cId="3812020744" sldId="538"/>
            <ac:graphicFrameMk id="4" creationId="{63BBBDD7-5EE5-AB74-AC48-D88432E8A4DE}"/>
          </ac:graphicFrameMkLst>
        </pc:graphicFrameChg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3014603248" sldId="539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799594242" sldId="540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819522156" sldId="541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4214612519" sldId="542"/>
        </pc:sldMkLst>
      </pc:sldChg>
      <pc:sldChg chg="add">
        <pc:chgData name="Glen Jones" userId="e846aaca-4b24-4b13-b0d0-f2308e16b284" providerId="ADAL" clId="{ED47ACC3-9597-4D89-A1DC-43CF280EF274}" dt="2026-01-14T08:47:05.420" v="8"/>
        <pc:sldMkLst>
          <pc:docMk/>
          <pc:sldMk cId="659718212" sldId="543"/>
        </pc:sldMkLst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3782006008" sldId="544"/>
        </pc:sldMkLst>
        <pc:spChg chg="mod">
          <ac:chgData name="Glen Jones" userId="e846aaca-4b24-4b13-b0d0-f2308e16b284" providerId="ADAL" clId="{ED47ACC3-9597-4D89-A1DC-43CF280EF274}" dt="2026-01-14T10:34:52.783" v="75" actId="207"/>
          <ac:spMkLst>
            <pc:docMk/>
            <pc:sldMk cId="3782006008" sldId="544"/>
            <ac:spMk id="4" creationId="{0EEA6249-771B-EE30-B05C-5DCB9864C908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3694116777" sldId="545"/>
        </pc:sldMkLst>
        <pc:spChg chg="mod">
          <ac:chgData name="Glen Jones" userId="e846aaca-4b24-4b13-b0d0-f2308e16b284" providerId="ADAL" clId="{ED47ACC3-9597-4D89-A1DC-43CF280EF274}" dt="2026-01-14T10:35:37.831" v="87" actId="207"/>
          <ac:spMkLst>
            <pc:docMk/>
            <pc:sldMk cId="3694116777" sldId="545"/>
            <ac:spMk id="2" creationId="{267FEED2-03CF-F855-4FB9-BF053E48DABE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2356634885" sldId="546"/>
        </pc:sldMkLst>
        <pc:spChg chg="mod">
          <ac:chgData name="Glen Jones" userId="e846aaca-4b24-4b13-b0d0-f2308e16b284" providerId="ADAL" clId="{ED47ACC3-9597-4D89-A1DC-43CF280EF274}" dt="2026-01-14T10:35:45.230" v="90" actId="207"/>
          <ac:spMkLst>
            <pc:docMk/>
            <pc:sldMk cId="2356634885" sldId="546"/>
            <ac:spMk id="2" creationId="{BFA0EAE7-A121-AD0B-C670-DABE8B6B0CD6}"/>
          </ac:spMkLst>
        </pc:spChg>
      </pc:sldChg>
      <pc:sldChg chg="modSp add del mod modAnim">
        <pc:chgData name="Glen Jones" userId="e846aaca-4b24-4b13-b0d0-f2308e16b284" providerId="ADAL" clId="{ED47ACC3-9597-4D89-A1DC-43CF280EF274}" dt="2026-01-14T13:20:56.761" v="182" actId="47"/>
        <pc:sldMkLst>
          <pc:docMk/>
          <pc:sldMk cId="2844488552" sldId="547"/>
        </pc:sldMkLst>
        <pc:spChg chg="mod">
          <ac:chgData name="Glen Jones" userId="e846aaca-4b24-4b13-b0d0-f2308e16b284" providerId="ADAL" clId="{ED47ACC3-9597-4D89-A1DC-43CF280EF274}" dt="2026-01-14T10:37:14.500" v="149" actId="27636"/>
          <ac:spMkLst>
            <pc:docMk/>
            <pc:sldMk cId="2844488552" sldId="547"/>
            <ac:spMk id="7" creationId="{0C726C6E-9B4C-6265-34C7-5C336372A36B}"/>
          </ac:spMkLst>
        </pc:spChg>
        <pc:spChg chg="mod">
          <ac:chgData name="Glen Jones" userId="e846aaca-4b24-4b13-b0d0-f2308e16b284" providerId="ADAL" clId="{ED47ACC3-9597-4D89-A1DC-43CF280EF274}" dt="2026-01-14T10:37:36.222" v="160" actId="207"/>
          <ac:spMkLst>
            <pc:docMk/>
            <pc:sldMk cId="2844488552" sldId="547"/>
            <ac:spMk id="10" creationId="{282BE56A-D32A-6FFE-3C8B-20D6C355B786}"/>
          </ac:spMkLst>
        </pc:spChg>
        <pc:spChg chg="mod">
          <ac:chgData name="Glen Jones" userId="e846aaca-4b24-4b13-b0d0-f2308e16b284" providerId="ADAL" clId="{ED47ACC3-9597-4D89-A1DC-43CF280EF274}" dt="2026-01-14T10:37:21.272" v="151" actId="207"/>
          <ac:spMkLst>
            <pc:docMk/>
            <pc:sldMk cId="2844488552" sldId="547"/>
            <ac:spMk id="14" creationId="{C1C03EB1-5537-C398-9CFE-E67E8D444F37}"/>
          </ac:spMkLst>
        </pc:spChg>
      </pc:sldChg>
      <pc:sldChg chg="modSp add del mod">
        <pc:chgData name="Glen Jones" userId="e846aaca-4b24-4b13-b0d0-f2308e16b284" providerId="ADAL" clId="{ED47ACC3-9597-4D89-A1DC-43CF280EF274}" dt="2026-01-14T13:20:56.761" v="182" actId="47"/>
        <pc:sldMkLst>
          <pc:docMk/>
          <pc:sldMk cId="1165815724" sldId="548"/>
        </pc:sldMkLst>
        <pc:spChg chg="mod">
          <ac:chgData name="Glen Jones" userId="e846aaca-4b24-4b13-b0d0-f2308e16b284" providerId="ADAL" clId="{ED47ACC3-9597-4D89-A1DC-43CF280EF274}" dt="2026-01-14T10:37:43.870" v="168" actId="20577"/>
          <ac:spMkLst>
            <pc:docMk/>
            <pc:sldMk cId="1165815724" sldId="548"/>
            <ac:spMk id="7" creationId="{AB31721F-503C-7614-1EAF-FEB4A2CD1CCD}"/>
          </ac:spMkLst>
        </pc:spChg>
        <pc:spChg chg="mod">
          <ac:chgData name="Glen Jones" userId="e846aaca-4b24-4b13-b0d0-f2308e16b284" providerId="ADAL" clId="{ED47ACC3-9597-4D89-A1DC-43CF280EF274}" dt="2026-01-14T10:37:51.640" v="179" actId="20577"/>
          <ac:spMkLst>
            <pc:docMk/>
            <pc:sldMk cId="1165815724" sldId="548"/>
            <ac:spMk id="10" creationId="{59154336-6A6B-F0DF-AE99-58B8F30C1B38}"/>
          </ac:spMkLst>
        </pc:spChg>
        <pc:spChg chg="mod">
          <ac:chgData name="Glen Jones" userId="e846aaca-4b24-4b13-b0d0-f2308e16b284" providerId="ADAL" clId="{ED47ACC3-9597-4D89-A1DC-43CF280EF274}" dt="2026-01-14T10:37:47.148" v="169" actId="1076"/>
          <ac:spMkLst>
            <pc:docMk/>
            <pc:sldMk cId="1165815724" sldId="548"/>
            <ac:spMk id="14" creationId="{5DECF092-518D-F922-B3B8-63FAB0CCC646}"/>
          </ac:spMkLst>
        </pc:spChg>
      </pc:sldChg>
      <pc:sldMasterChg chg="delSldLayout">
        <pc:chgData name="Glen Jones" userId="e846aaca-4b24-4b13-b0d0-f2308e16b284" providerId="ADAL" clId="{ED47ACC3-9597-4D89-A1DC-43CF280EF274}" dt="2026-01-14T13:21:04.790" v="18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3:21:04.790" v="183" actId="47"/>
          <pc:sldLayoutMkLst>
            <pc:docMk/>
            <pc:sldMasterMk cId="451012602" sldId="2147483648"/>
            <pc:sldLayoutMk cId="1389884137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35F223-8327-103F-8951-24C2379239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apostrophes or omission!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thing or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1682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singular?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3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they only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861298"/>
            <a:ext cx="4828265" cy="1328023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more than 1 student so is NOT a singular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 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</a:t>
            </a:r>
            <a:r>
              <a:rPr lang="en-GB" sz="2800" u="sng" dirty="0">
                <a:solidFill>
                  <a:srgbClr val="FFFF00"/>
                </a:solidFill>
              </a:rPr>
              <a:t>singular noun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“teacher” is a </a:t>
            </a:r>
            <a:r>
              <a:rPr lang="en-GB" sz="2400" u="sng" dirty="0">
                <a:solidFill>
                  <a:srgbClr val="FFFF00"/>
                </a:solidFill>
              </a:rPr>
              <a:t>singular noun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can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535825" y="5576354"/>
            <a:ext cx="523264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more than 1 car so </a:t>
            </a:r>
            <a:r>
              <a:rPr lang="en-GB" sz="2400">
                <a:solidFill>
                  <a:schemeClr val="bg1"/>
                </a:solidFill>
              </a:rPr>
              <a:t>is </a:t>
            </a:r>
            <a:r>
              <a:rPr lang="en-GB" sz="2400" dirty="0">
                <a:solidFill>
                  <a:schemeClr val="bg1"/>
                </a:solidFill>
              </a:rPr>
              <a:t>N</a:t>
            </a:r>
            <a:r>
              <a:rPr lang="en-GB" sz="2400">
                <a:solidFill>
                  <a:schemeClr val="bg1"/>
                </a:solidFill>
              </a:rPr>
              <a:t>OT </a:t>
            </a:r>
            <a:r>
              <a:rPr lang="en-GB" sz="2400" dirty="0">
                <a:solidFill>
                  <a:schemeClr val="bg1"/>
                </a:solidFill>
              </a:rPr>
              <a:t>a singular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5156334"/>
            <a:ext cx="216059" cy="50682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699001" y="5114275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who owns something, we can use 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 toy.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teacher’s pen.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girl’s ball.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1270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of Possession for Singular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who owns something, we can use 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</a:t>
            </a:r>
            <a:r>
              <a:rPr lang="en-GB" sz="3600" dirty="0">
                <a:solidFill>
                  <a:srgbClr val="FF00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pen.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FF0000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mum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mum’s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9377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grandad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9377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6867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7215301" y="480379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8013718" y="4783620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grandad’s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7EEBE1CA-ECFB-EBAD-5860-8D30BC122FB4}"/>
              </a:ext>
            </a:extLst>
          </p:cNvPr>
          <p:cNvSpPr txBox="1">
            <a:spLocks/>
          </p:cNvSpPr>
          <p:nvPr/>
        </p:nvSpPr>
        <p:spPr>
          <a:xfrm>
            <a:off x="5618467" y="476867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00E20E9E-D8E9-249F-1BA7-5CDBB15C3C6B}"/>
              </a:ext>
            </a:extLst>
          </p:cNvPr>
          <p:cNvSpPr txBox="1">
            <a:spLocks/>
          </p:cNvSpPr>
          <p:nvPr/>
        </p:nvSpPr>
        <p:spPr>
          <a:xfrm>
            <a:off x="6416883" y="47768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5993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599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3484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7215301" y="5669958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8013718" y="5649788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child’s</a:t>
            </a: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9F06B076-5947-EA41-8509-770FBD1EAB12}"/>
              </a:ext>
            </a:extLst>
          </p:cNvPr>
          <p:cNvSpPr txBox="1">
            <a:spLocks/>
          </p:cNvSpPr>
          <p:nvPr/>
        </p:nvSpPr>
        <p:spPr>
          <a:xfrm>
            <a:off x="5618467" y="56348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89890923-BF56-27CF-D5C6-7F42838F180E}"/>
              </a:ext>
            </a:extLst>
          </p:cNvPr>
          <p:cNvSpPr txBox="1">
            <a:spLocks/>
          </p:cNvSpPr>
          <p:nvPr/>
        </p:nvSpPr>
        <p:spPr>
          <a:xfrm>
            <a:off x="6416883" y="5643018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show ownership by adding an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93027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toys of the child.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293204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29843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693027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work of the student.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293204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29843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student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work.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693027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dance of the girl.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293204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29843" y="430420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dance.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693027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Hannah.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293204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29843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121976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the child's toy.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11535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“child’s” = “of the child”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“That is the toy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of the child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makes sense.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725644-E18E-379D-869D-22811DD8EF52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the child's toy.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6F5401-8225-1CF1-EE58-AAEAB484ED56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Here is the boy’ football.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530352"/>
            <a:ext cx="11768001" cy="598595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ADF49-A076-1918-ABCE-74CDC3939076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Boy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does not end in an “s” and so needs an apostrophe and an “s”.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BDBB76-734A-5AAD-B9D8-CAFD4305900C}"/>
              </a:ext>
            </a:extLst>
          </p:cNvPr>
          <p:cNvSpPr txBox="1"/>
          <p:nvPr/>
        </p:nvSpPr>
        <p:spPr>
          <a:xfrm>
            <a:off x="832801" y="276455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Here is the boy’s football.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24966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backpack was left on the bus.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167268" y="530352"/>
            <a:ext cx="11772183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37A7D0-ED76-CAE9-5C2D-131D9E091905}"/>
              </a:ext>
            </a:extLst>
          </p:cNvPr>
          <p:cNvSpPr txBox="1"/>
          <p:nvPr/>
        </p:nvSpPr>
        <p:spPr>
          <a:xfrm>
            <a:off x="974361" y="224966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backpack was left on the bus.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29CBAC-673F-BFFD-B3A9-5BBB7303668F}"/>
              </a:ext>
            </a:extLst>
          </p:cNvPr>
          <p:cNvSpPr txBox="1"/>
          <p:nvPr/>
        </p:nvSpPr>
        <p:spPr>
          <a:xfrm>
            <a:off x="167268" y="4883685"/>
            <a:ext cx="117721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“Emile’s” = “of Emile”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backpack of Emile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was left on the bus”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makes sense.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61797" y="2399318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Emiles phone rang.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CC9E6D-ED0F-2EAA-9FAF-9C6E68D4DD1C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many Emiles.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an apostrophe, it means “of Emile”.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92DD6-57D2-CBB7-FA38-CB14892B6F18}"/>
              </a:ext>
            </a:extLst>
          </p:cNvPr>
          <p:cNvSpPr txBox="1"/>
          <p:nvPr/>
        </p:nvSpPr>
        <p:spPr>
          <a:xfrm>
            <a:off x="961797" y="2399318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Emile’s phone rang.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568674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That’s Aimee’ book.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92FED7-1135-8C9A-3E2D-458CED428AC9}"/>
              </a:ext>
            </a:extLst>
          </p:cNvPr>
          <p:cNvSpPr txBox="1"/>
          <p:nvPr/>
        </p:nvSpPr>
        <p:spPr>
          <a:xfrm>
            <a:off x="974361" y="2568674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That’s Aimee’s book.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FC21F-5EE5-C275-134D-231BB9D82B0D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does not end in an “s” and so needs an apostrophe and an “s”.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787625" y="2399318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alien engine roared.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37E99F-2961-0489-028B-2C6FA2AD2FCB}"/>
              </a:ext>
            </a:extLst>
          </p:cNvPr>
          <p:cNvSpPr txBox="1"/>
          <p:nvPr/>
        </p:nvSpPr>
        <p:spPr>
          <a:xfrm>
            <a:off x="787625" y="2399318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alien’s engine roared.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E9ECFC-74B0-5E98-893C-5A24494ACD7C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Alien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needs an apostrophe to show ownership. It also does not end in an “s” and so needs an “s”.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342899" y="680005"/>
            <a:ext cx="1160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249665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car’s door fell off.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car’s door fell off.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CC026D-66C3-EFDC-AE1B-129E83DEE4CB}"/>
              </a:ext>
            </a:extLst>
          </p:cNvPr>
          <p:cNvSpPr txBox="1"/>
          <p:nvPr/>
        </p:nvSpPr>
        <p:spPr>
          <a:xfrm>
            <a:off x="167268" y="4883685"/>
            <a:ext cx="11772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“car’s” = “of the car”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door of the car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fell off” makes sense.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single players’ score was wrong.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CFB65A-F1DF-EE1D-0F32-E5093179D59F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players’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“of more than 1 player”, but “single player” means there is only 1.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239539-B1CE-DE77-D464-0BDC7DE409B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single player’s score was wrong.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030066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479502" y="2038796"/>
            <a:ext cx="11111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house’s roof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fell in.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401C30-CB6F-0C4D-8091-2AC6420916E6}"/>
              </a:ext>
            </a:extLst>
          </p:cNvPr>
          <p:cNvSpPr txBox="1"/>
          <p:nvPr/>
        </p:nvSpPr>
        <p:spPr>
          <a:xfrm>
            <a:off x="167268" y="4883685"/>
            <a:ext cx="11772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“house’s” = “of the house”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roof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of the house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fell in” makes sense.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A819F8-0D43-5F27-DE66-AEA20289C680}"/>
              </a:ext>
            </a:extLst>
          </p:cNvPr>
          <p:cNvSpPr txBox="1"/>
          <p:nvPr/>
        </p:nvSpPr>
        <p:spPr>
          <a:xfrm>
            <a:off x="479502" y="2038796"/>
            <a:ext cx="11111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house’s roof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fell in.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using an apostrophe of possession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girls’ leg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was sore.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D8E608-DCA7-45A2-C1E2-EBF98145750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girl’s leg </a:t>
            </a:r>
          </a:p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was sore.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AB3B02-A9CF-2493-EF9A-F04DE863CBBA}"/>
              </a:ext>
            </a:extLst>
          </p:cNvPr>
          <p:cNvSpPr txBox="1"/>
          <p:nvPr/>
        </p:nvSpPr>
        <p:spPr>
          <a:xfrm>
            <a:off x="528636" y="499813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girls’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 “of more than 1 girl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”, </a:t>
            </a:r>
            <a:b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but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leg can only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belong to one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girl. 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4" y="618011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470776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1319</Words>
  <Application>Microsoft Office PowerPoint</Application>
  <PresentationFormat>Widescreen</PresentationFormat>
  <Paragraphs>276</Paragraphs>
  <Slides>43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Apostrophes of Possession for Singular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2026-01-14T13:21:11Z</dcterms:modified>
</cp:coreProperties>
</file>